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04749DE-71E4-4BEF-996C-4F9D4F27E0BE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432ECE3-5E6C-4AA7-85CA-1490E1F232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  United States </a:t>
            </a:r>
            <a:endParaRPr lang="en-US" dirty="0"/>
          </a:p>
        </p:txBody>
      </p:sp>
      <p:pic>
        <p:nvPicPr>
          <p:cNvPr id="1027" name="Picture 3" descr="C:\Documents and Settings\JonesD\Local Settings\Temporary Internet Files\Content.IE5\WLCWVO30\MC90000102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276600"/>
            <a:ext cx="3818534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daeshaun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45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097280"/>
            <a:ext cx="3489960" cy="371246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c</a:t>
            </a:r>
            <a:r>
              <a:rPr lang="en-US" sz="2400" dirty="0" smtClean="0"/>
              <a:t>apital </a:t>
            </a:r>
            <a:r>
              <a:rPr lang="en-US" sz="2400" dirty="0"/>
              <a:t>c</a:t>
            </a:r>
            <a:r>
              <a:rPr lang="en-US" sz="2400" dirty="0" smtClean="0"/>
              <a:t>ity is Albany.</a:t>
            </a:r>
          </a:p>
          <a:p>
            <a:r>
              <a:rPr lang="en-US" sz="2400" dirty="0" smtClean="0"/>
              <a:t>The state </a:t>
            </a:r>
            <a:r>
              <a:rPr lang="en-US" sz="2400" dirty="0"/>
              <a:t>b</a:t>
            </a:r>
            <a:r>
              <a:rPr lang="en-US" sz="2400" dirty="0" smtClean="0"/>
              <a:t>ird is the blue bird.</a:t>
            </a:r>
          </a:p>
          <a:p>
            <a:r>
              <a:rPr lang="en-US" sz="2400" dirty="0" smtClean="0"/>
              <a:t>A famous New Yorker is Franklin Roosevelt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pic>
        <p:nvPicPr>
          <p:cNvPr id="1026" name="Picture 2" descr="C:\Documents and Settings\JonesD\Local Settings\Temporary Internet Files\Content.IE5\236NV2C2\MP900316918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780" y="1124744"/>
            <a:ext cx="241401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88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Capital City Lansing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State Bird Robin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Famous Michigander is Gerald  Ford;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Michigan;</a:t>
            </a:r>
            <a:endParaRPr lang="en-US" dirty="0"/>
          </a:p>
        </p:txBody>
      </p:sp>
      <p:pic>
        <p:nvPicPr>
          <p:cNvPr id="1026" name="Picture 2" descr="C:\Documents and Settings\JonesD\Local Settings\Temporary Internet Files\Content.IE5\TWAHYHF7\MC900189603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1697885"/>
            <a:ext cx="3200400" cy="251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0749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22960" y="1295400"/>
            <a:ext cx="3215640" cy="3514344"/>
          </a:xfrm>
        </p:spPr>
        <p:txBody>
          <a:bodyPr/>
          <a:lstStyle/>
          <a:p>
            <a:r>
              <a:rPr lang="en-US" dirty="0" smtClean="0"/>
              <a:t>Capital City; </a:t>
            </a:r>
            <a:r>
              <a:rPr lang="en-US" dirty="0" err="1" smtClean="0"/>
              <a:t>Sacremento</a:t>
            </a:r>
            <a:r>
              <a:rPr lang="en-US" dirty="0" smtClean="0"/>
              <a:t> State Bird; Quail Famous Californian; Ronald Reagan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California</a:t>
            </a:r>
            <a:endParaRPr lang="en-US" dirty="0"/>
          </a:p>
        </p:txBody>
      </p:sp>
      <p:pic>
        <p:nvPicPr>
          <p:cNvPr id="1026" name="Picture 2" descr="C:\Documents and Settings\JonesD\Local Settings\Temporary Internet Files\Content.IE5\J0RKDK7S\MP90044228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067" y="1096963"/>
            <a:ext cx="2475441" cy="371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80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113</TotalTime>
  <Words>55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Angles</vt:lpstr>
      <vt:lpstr>Four  United States </vt:lpstr>
      <vt:lpstr>New York</vt:lpstr>
      <vt:lpstr>Michigan;</vt:lpstr>
      <vt:lpstr>California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 United States </dc:title>
  <dc:creator>Daeshaun Jones</dc:creator>
  <cp:lastModifiedBy>Daeshaun Jones</cp:lastModifiedBy>
  <cp:revision>12</cp:revision>
  <dcterms:created xsi:type="dcterms:W3CDTF">2013-10-08T12:14:49Z</dcterms:created>
  <dcterms:modified xsi:type="dcterms:W3CDTF">2013-10-30T12:07:19Z</dcterms:modified>
</cp:coreProperties>
</file>